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6" r:id="rId3"/>
    <p:sldId id="264" r:id="rId4"/>
    <p:sldId id="257" r:id="rId5"/>
    <p:sldId id="259" r:id="rId6"/>
    <p:sldId id="260" r:id="rId7"/>
    <p:sldId id="261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114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11B36-6BA1-43B3-B612-29EA8DE9B305}" type="datetimeFigureOut">
              <a:rPr lang="ru-RU" smtClean="0"/>
              <a:t>26.06.2020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4E59-1E28-49B5-800F-2D16925D2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8446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11B36-6BA1-43B3-B612-29EA8DE9B305}" type="datetimeFigureOut">
              <a:rPr lang="ru-RU" smtClean="0"/>
              <a:t>26.06.2020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4E59-1E28-49B5-800F-2D16925D2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8085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11B36-6BA1-43B3-B612-29EA8DE9B305}" type="datetimeFigureOut">
              <a:rPr lang="ru-RU" smtClean="0"/>
              <a:t>26.06.2020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4E59-1E28-49B5-800F-2D16925D2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2400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11B36-6BA1-43B3-B612-29EA8DE9B305}" type="datetimeFigureOut">
              <a:rPr lang="ru-RU" smtClean="0"/>
              <a:t>26.06.2020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4E59-1E28-49B5-800F-2D16925D2834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02334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11B36-6BA1-43B3-B612-29EA8DE9B305}" type="datetimeFigureOut">
              <a:rPr lang="ru-RU" smtClean="0"/>
              <a:t>26.06.2020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4E59-1E28-49B5-800F-2D16925D2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91364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11B36-6BA1-43B3-B612-29EA8DE9B305}" type="datetimeFigureOut">
              <a:rPr lang="ru-RU" smtClean="0"/>
              <a:t>26.06.2020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4E59-1E28-49B5-800F-2D16925D2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84795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11B36-6BA1-43B3-B612-29EA8DE9B305}" type="datetimeFigureOut">
              <a:rPr lang="ru-RU" smtClean="0"/>
              <a:t>26.06.2020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4E59-1E28-49B5-800F-2D16925D2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164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11B36-6BA1-43B3-B612-29EA8DE9B305}" type="datetimeFigureOut">
              <a:rPr lang="ru-RU" smtClean="0"/>
              <a:t>26.06.2020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4E59-1E28-49B5-800F-2D16925D2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06318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11B36-6BA1-43B3-B612-29EA8DE9B305}" type="datetimeFigureOut">
              <a:rPr lang="ru-RU" smtClean="0"/>
              <a:t>26.06.2020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4E59-1E28-49B5-800F-2D16925D2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6675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11B36-6BA1-43B3-B612-29EA8DE9B305}" type="datetimeFigureOut">
              <a:rPr lang="ru-RU" smtClean="0"/>
              <a:t>26.06.2020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4E59-1E28-49B5-800F-2D16925D2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1435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11B36-6BA1-43B3-B612-29EA8DE9B305}" type="datetimeFigureOut">
              <a:rPr lang="ru-RU" smtClean="0"/>
              <a:t>26.06.2020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4E59-1E28-49B5-800F-2D16925D2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4682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11B36-6BA1-43B3-B612-29EA8DE9B305}" type="datetimeFigureOut">
              <a:rPr lang="ru-RU" smtClean="0"/>
              <a:t>26.06.2020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4E59-1E28-49B5-800F-2D16925D2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3035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11B36-6BA1-43B3-B612-29EA8DE9B305}" type="datetimeFigureOut">
              <a:rPr lang="ru-RU" smtClean="0"/>
              <a:t>26.06.2020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4E59-1E28-49B5-800F-2D16925D2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9132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11B36-6BA1-43B3-B612-29EA8DE9B305}" type="datetimeFigureOut">
              <a:rPr lang="ru-RU" smtClean="0"/>
              <a:t>26.06.2020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4E59-1E28-49B5-800F-2D16925D2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7479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11B36-6BA1-43B3-B612-29EA8DE9B305}" type="datetimeFigureOut">
              <a:rPr lang="ru-RU" smtClean="0"/>
              <a:t>26.06.2020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4E59-1E28-49B5-800F-2D16925D2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6841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11B36-6BA1-43B3-B612-29EA8DE9B305}" type="datetimeFigureOut">
              <a:rPr lang="ru-RU" smtClean="0"/>
              <a:t>26.06.2020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4E59-1E28-49B5-800F-2D16925D2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4195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11B36-6BA1-43B3-B612-29EA8DE9B305}" type="datetimeFigureOut">
              <a:rPr lang="ru-RU" smtClean="0"/>
              <a:t>26.06.2020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14E59-1E28-49B5-800F-2D16925D2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4899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6311B36-6BA1-43B3-B612-29EA8DE9B305}" type="datetimeFigureOut">
              <a:rPr lang="ru-RU" smtClean="0"/>
              <a:t>26.06.2020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14E59-1E28-49B5-800F-2D16925D28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5940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404723" cy="518746"/>
          </a:xfrm>
        </p:spPr>
        <p:txBody>
          <a:bodyPr/>
          <a:lstStyle/>
          <a:p>
            <a:r>
              <a:rPr lang="ru-RU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Колледж космического машиностроения и технологии</a:t>
            </a: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1622729" y="2156202"/>
            <a:ext cx="8946541" cy="2141012"/>
          </a:xfrm>
        </p:spPr>
        <p:txBody>
          <a:bodyPr/>
          <a:lstStyle/>
          <a:p>
            <a:pPr marL="0" indent="0" algn="ctr">
              <a:buNone/>
            </a:pPr>
            <a:r>
              <a:rPr lang="ru-RU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КУРСОВОЙ ПРОЕКТ</a:t>
            </a:r>
          </a:p>
          <a:p>
            <a:pPr marL="0" indent="0" algn="ctr">
              <a:buNone/>
            </a:pPr>
            <a:r>
              <a:rPr lang="ru-RU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</a:t>
            </a:r>
            <a:r>
              <a:rPr lang="ru-RU" sz="28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МДК.01.02 </a:t>
            </a:r>
            <a:r>
              <a:rPr lang="ru-RU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«Прикладное программирование»</a:t>
            </a:r>
          </a:p>
          <a:p>
            <a:pPr marL="0" indent="0" algn="ctr">
              <a:buNone/>
            </a:pPr>
            <a:r>
              <a:rPr lang="ru-RU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Тема: «Разработка приложения "Автотехцентр" : главный модуль».</a:t>
            </a:r>
          </a:p>
          <a:p>
            <a:endParaRPr lang="ru-RU" dirty="0"/>
          </a:p>
        </p:txBody>
      </p:sp>
      <p:sp>
        <p:nvSpPr>
          <p:cNvPr id="7" name="Объект 4"/>
          <p:cNvSpPr txBox="1">
            <a:spLocks/>
          </p:cNvSpPr>
          <p:nvPr/>
        </p:nvSpPr>
        <p:spPr>
          <a:xfrm>
            <a:off x="1049705" y="3348319"/>
            <a:ext cx="8946541" cy="2141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0" y="593467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 студент </a:t>
            </a:r>
          </a:p>
          <a:p>
            <a:r>
              <a:rPr lang="ru-RU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Бобнев Алексей Олегович</a:t>
            </a:r>
          </a:p>
          <a:p>
            <a:r>
              <a:rPr lang="ru-RU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Группа П1-17</a:t>
            </a:r>
          </a:p>
        </p:txBody>
      </p:sp>
    </p:spTree>
    <p:extLst>
      <p:ext uri="{BB962C8B-B14F-4D97-AF65-F5344CB8AC3E}">
        <p14:creationId xmlns:p14="http://schemas.microsoft.com/office/powerpoint/2010/main" val="1362322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483741"/>
            <a:ext cx="12192000" cy="1400530"/>
          </a:xfrm>
        </p:spPr>
        <p:txBody>
          <a:bodyPr/>
          <a:lstStyle/>
          <a:p>
            <a:pPr algn="ctr"/>
            <a:r>
              <a:rPr lang="ru-RU" sz="8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  <a:endParaRPr lang="ru-RU" sz="80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218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0"/>
            <a:ext cx="8825658" cy="1181327"/>
          </a:xfrm>
        </p:spPr>
        <p:txBody>
          <a:bodyPr/>
          <a:lstStyle/>
          <a:p>
            <a:r>
              <a:rPr lang="ru-RU" sz="4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</a:t>
            </a:r>
            <a:endParaRPr lang="ru-RU" sz="40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29557" y="6107722"/>
            <a:ext cx="232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FFFF00"/>
                </a:solidFill>
              </a:rPr>
              <a:t>Ремонтный цех</a:t>
            </a:r>
            <a:endParaRPr lang="ru-RU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16569" y="4812512"/>
            <a:ext cx="103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FFFF00"/>
                </a:solidFill>
              </a:rPr>
              <a:t>Офис</a:t>
            </a:r>
            <a:endParaRPr lang="ru-RU" dirty="0">
              <a:solidFill>
                <a:srgbClr val="FFFF00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11" y="1667877"/>
            <a:ext cx="4716952" cy="314463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54" y="2773240"/>
            <a:ext cx="4445976" cy="333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73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0"/>
            <a:ext cx="6901962" cy="729762"/>
          </a:xfrm>
        </p:spPr>
        <p:txBody>
          <a:bodyPr/>
          <a:lstStyle/>
          <a:p>
            <a:r>
              <a:rPr lang="ru-RU" sz="4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</a:t>
            </a:r>
            <a:r>
              <a:rPr lang="ru-RU" sz="4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предметной области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68" y="1060571"/>
            <a:ext cx="2861480" cy="190765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515" y="1060571"/>
            <a:ext cx="2872250" cy="1907653"/>
          </a:xfrm>
          <a:prstGeom prst="rect">
            <a:avLst/>
          </a:prstGeom>
        </p:spPr>
      </p:pic>
      <p:pic>
        <p:nvPicPr>
          <p:cNvPr id="2052" name="Picture 4" descr="https://takemytime.ru/wp-content/uploads/2017/10/rrt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268" y="4031509"/>
            <a:ext cx="2460247" cy="190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7765" y="4032468"/>
            <a:ext cx="2540977" cy="19057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94083" y="2968224"/>
            <a:ext cx="220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FFFF00"/>
                </a:solidFill>
              </a:rPr>
              <a:t>Учет сотрудников</a:t>
            </a:r>
            <a:endParaRPr lang="ru-RU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91663" y="2968224"/>
            <a:ext cx="195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FFFF00"/>
                </a:solidFill>
              </a:rPr>
              <a:t>Учет финансов</a:t>
            </a:r>
            <a:endParaRPr lang="ru-RU" dirty="0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23579" y="5939202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FFFF00"/>
                </a:solidFill>
              </a:rPr>
              <a:t>Учет клиентов</a:t>
            </a:r>
            <a:endParaRPr lang="ru-RU" dirty="0">
              <a:solidFill>
                <a:srgbClr val="FFFF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62215" y="5938201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FFFF00"/>
                </a:solidFill>
              </a:rPr>
              <a:t>Учет автозапчастей</a:t>
            </a:r>
            <a:endParaRPr lang="ru-RU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631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404723" cy="905608"/>
          </a:xfrm>
        </p:spPr>
        <p:txBody>
          <a:bodyPr/>
          <a:lstStyle/>
          <a:p>
            <a:r>
              <a:rPr lang="ru-RU" sz="4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прецедентов</a:t>
            </a:r>
          </a:p>
        </p:txBody>
      </p:sp>
      <p:pic>
        <p:nvPicPr>
          <p:cNvPr id="3074" name="Picture 2" descr="https://sun1-98.userapi.com/W4ZxK-Y6MW_3ZxdkfFZLT6sOw3nemAI7AxueBA/s8IqGDaNaO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8" y="3992684"/>
            <a:ext cx="5009050" cy="234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142" y="3992683"/>
            <a:ext cx="4473976" cy="234630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2142" y="1460819"/>
            <a:ext cx="4471482" cy="183493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88" y="1460820"/>
            <a:ext cx="5009050" cy="183721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53645" y="3295756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FFFF00"/>
                </a:solidFill>
              </a:rPr>
              <a:t>Клиент</a:t>
            </a:r>
            <a:endParaRPr lang="ru-RU" dirty="0">
              <a:solidFill>
                <a:srgbClr val="FFFF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86557" y="633898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FFFF00"/>
                </a:solidFill>
              </a:rPr>
              <a:t>Автослесарь</a:t>
            </a:r>
            <a:endParaRPr lang="ru-RU" dirty="0">
              <a:solidFill>
                <a:srgbClr val="FFFF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25821" y="3295756"/>
            <a:ext cx="2884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FFFF00"/>
                </a:solidFill>
              </a:rPr>
              <a:t>Генеральный директор</a:t>
            </a:r>
            <a:endParaRPr lang="ru-RU" dirty="0">
              <a:solidFill>
                <a:srgbClr val="FFFF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32983" y="6338988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FFFF00"/>
                </a:solidFill>
              </a:rPr>
              <a:t>Администратор</a:t>
            </a:r>
            <a:endParaRPr lang="ru-RU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102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5011615" cy="817685"/>
          </a:xfrm>
        </p:spPr>
        <p:txBody>
          <a:bodyPr/>
          <a:lstStyle/>
          <a:p>
            <a:r>
              <a:rPr lang="ru-RU" sz="4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Выбор инструментов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38250"/>
            <a:ext cx="5091924" cy="2155581"/>
          </a:xfrm>
          <a:prstGeom prst="rect">
            <a:avLst/>
          </a:prstGeom>
        </p:spPr>
      </p:pic>
      <p:pic>
        <p:nvPicPr>
          <p:cNvPr id="4098" name="Picture 2" descr="https://it-black.ru/wp-content/uploads/2020/02/tkinter_python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924" y="3908361"/>
            <a:ext cx="3888886" cy="215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34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ru-RU" sz="4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 сценария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990" y="1703682"/>
            <a:ext cx="5938019" cy="345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620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ru-RU" sz="40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классов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898" y="1857297"/>
            <a:ext cx="7622803" cy="291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66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404723" cy="1400530"/>
          </a:xfrm>
        </p:spPr>
        <p:txBody>
          <a:bodyPr/>
          <a:lstStyle/>
          <a:p>
            <a:r>
              <a:rPr lang="ru-RU" sz="4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 главного меню</a:t>
            </a:r>
            <a:endParaRPr lang="ru-RU" sz="40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90" y="1131602"/>
            <a:ext cx="8709519" cy="488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884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" y="0"/>
            <a:ext cx="5249008" cy="808892"/>
          </a:xfrm>
        </p:spPr>
        <p:txBody>
          <a:bodyPr/>
          <a:lstStyle/>
          <a:p>
            <a:r>
              <a:rPr lang="ru-RU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Отладка программы</a:t>
            </a:r>
            <a:endParaRPr lang="ru-RU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2553079" y="1900041"/>
            <a:ext cx="5940425" cy="13208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693" y="4018951"/>
            <a:ext cx="5938019" cy="14936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35358" y="3220841"/>
            <a:ext cx="3175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FFFF00"/>
                </a:solidFill>
              </a:rPr>
              <a:t>Неизвестная переменная</a:t>
            </a:r>
            <a:endParaRPr lang="ru-RU" dirty="0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99154" y="5512600"/>
            <a:ext cx="424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rgbClr val="FFFF00"/>
                </a:solidFill>
              </a:rPr>
              <a:t>Неправильный путь к фотографии</a:t>
            </a:r>
            <a:endParaRPr lang="ru-RU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8206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92</TotalTime>
  <Words>74</Words>
  <Application>Microsoft Office PowerPoint</Application>
  <PresentationFormat>Широкоэкранный</PresentationFormat>
  <Paragraphs>28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Century Gothic</vt:lpstr>
      <vt:lpstr>Times New Roman</vt:lpstr>
      <vt:lpstr>Wingdings 3</vt:lpstr>
      <vt:lpstr>Ион</vt:lpstr>
      <vt:lpstr>Колледж космического машиностроения и технологии</vt:lpstr>
      <vt:lpstr>Введение</vt:lpstr>
      <vt:lpstr>Описание предметной области</vt:lpstr>
      <vt:lpstr>Диаграмма прецедентов</vt:lpstr>
      <vt:lpstr>Выбор инструментов</vt:lpstr>
      <vt:lpstr>Проектирование сценария</vt:lpstr>
      <vt:lpstr>Диаграмма классов</vt:lpstr>
      <vt:lpstr>Интерфейс главного меню</vt:lpstr>
      <vt:lpstr>Отладка программы</vt:lpstr>
      <vt:lpstr>Спасибо за внимание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Колледж космического машиностроения и технологии</dc:title>
  <dc:creator>Microsoft</dc:creator>
  <cp:lastModifiedBy>Microsoft</cp:lastModifiedBy>
  <cp:revision>10</cp:revision>
  <dcterms:created xsi:type="dcterms:W3CDTF">2020-06-20T06:33:50Z</dcterms:created>
  <dcterms:modified xsi:type="dcterms:W3CDTF">2020-06-26T08:43:59Z</dcterms:modified>
</cp:coreProperties>
</file>